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7" r:id="rId5"/>
  </p:sldIdLst>
  <p:sldSz cx="12192000" cy="6858000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CD4B7"/>
    <a:srgbClr val="8FD1BD"/>
    <a:srgbClr val="8DD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6A5D11-2D47-4CE6-9ED9-724CA19E2056}" v="6" dt="2024-10-29T07:53:27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vik, Torstein" userId="d446f7ed-e1cc-417c-bb7c-02c5afb1a0ef" providerId="ADAL" clId="{536A5D11-2D47-4CE6-9ED9-724CA19E2056}"/>
    <pc:docChg chg="undo custSel modSld">
      <pc:chgData name="Engevik, Torstein" userId="d446f7ed-e1cc-417c-bb7c-02c5afb1a0ef" providerId="ADAL" clId="{536A5D11-2D47-4CE6-9ED9-724CA19E2056}" dt="2024-10-29T08:07:56.850" v="75" actId="1036"/>
      <pc:docMkLst>
        <pc:docMk/>
      </pc:docMkLst>
      <pc:sldChg chg="addSp delSp modSp mod">
        <pc:chgData name="Engevik, Torstein" userId="d446f7ed-e1cc-417c-bb7c-02c5afb1a0ef" providerId="ADAL" clId="{536A5D11-2D47-4CE6-9ED9-724CA19E2056}" dt="2024-10-29T08:07:56.850" v="75" actId="1036"/>
        <pc:sldMkLst>
          <pc:docMk/>
          <pc:sldMk cId="3913785441" sldId="267"/>
        </pc:sldMkLst>
        <pc:spChg chg="mod">
          <ac:chgData name="Engevik, Torstein" userId="d446f7ed-e1cc-417c-bb7c-02c5afb1a0ef" providerId="ADAL" clId="{536A5D11-2D47-4CE6-9ED9-724CA19E2056}" dt="2024-10-29T08:05:24.445" v="67" actId="113"/>
          <ac:spMkLst>
            <pc:docMk/>
            <pc:sldMk cId="3913785441" sldId="267"/>
            <ac:spMk id="5" creationId="{23C9EEFD-0221-4361-C21A-5E845E3DC8CB}"/>
          </ac:spMkLst>
        </pc:spChg>
        <pc:spChg chg="mod">
          <ac:chgData name="Engevik, Torstein" userId="d446f7ed-e1cc-417c-bb7c-02c5afb1a0ef" providerId="ADAL" clId="{536A5D11-2D47-4CE6-9ED9-724CA19E2056}" dt="2024-10-29T08:07:56.850" v="75" actId="1036"/>
          <ac:spMkLst>
            <pc:docMk/>
            <pc:sldMk cId="3913785441" sldId="267"/>
            <ac:spMk id="7" creationId="{B105F0D0-CDA2-58E4-7FE8-AEA737482FF5}"/>
          </ac:spMkLst>
        </pc:spChg>
        <pc:spChg chg="del">
          <ac:chgData name="Engevik, Torstein" userId="d446f7ed-e1cc-417c-bb7c-02c5afb1a0ef" providerId="ADAL" clId="{536A5D11-2D47-4CE6-9ED9-724CA19E2056}" dt="2024-10-29T07:52:40.469" v="3" actId="478"/>
          <ac:spMkLst>
            <pc:docMk/>
            <pc:sldMk cId="3913785441" sldId="267"/>
            <ac:spMk id="26" creationId="{D0229839-0B6B-444E-4E86-46CC578A85CB}"/>
          </ac:spMkLst>
        </pc:spChg>
        <pc:spChg chg="mod">
          <ac:chgData name="Engevik, Torstein" userId="d446f7ed-e1cc-417c-bb7c-02c5afb1a0ef" providerId="ADAL" clId="{536A5D11-2D47-4CE6-9ED9-724CA19E2056}" dt="2024-10-29T08:06:09.777" v="71" actId="404"/>
          <ac:spMkLst>
            <pc:docMk/>
            <pc:sldMk cId="3913785441" sldId="267"/>
            <ac:spMk id="37" creationId="{B51F9F85-9315-1A26-D762-6958734BBE2A}"/>
          </ac:spMkLst>
        </pc:spChg>
        <pc:spChg chg="mod">
          <ac:chgData name="Engevik, Torstein" userId="d446f7ed-e1cc-417c-bb7c-02c5afb1a0ef" providerId="ADAL" clId="{536A5D11-2D47-4CE6-9ED9-724CA19E2056}" dt="2024-10-29T08:05:20.270" v="66" actId="113"/>
          <ac:spMkLst>
            <pc:docMk/>
            <pc:sldMk cId="3913785441" sldId="267"/>
            <ac:spMk id="38" creationId="{096202F9-A11B-8116-FF58-ED346CF00721}"/>
          </ac:spMkLst>
        </pc:spChg>
        <pc:spChg chg="mod">
          <ac:chgData name="Engevik, Torstein" userId="d446f7ed-e1cc-417c-bb7c-02c5afb1a0ef" providerId="ADAL" clId="{536A5D11-2D47-4CE6-9ED9-724CA19E2056}" dt="2024-10-29T08:05:16.007" v="65" actId="113"/>
          <ac:spMkLst>
            <pc:docMk/>
            <pc:sldMk cId="3913785441" sldId="267"/>
            <ac:spMk id="40" creationId="{32AC3F7D-8811-07AC-24A2-D6F5CAAE1784}"/>
          </ac:spMkLst>
        </pc:spChg>
        <pc:spChg chg="mod">
          <ac:chgData name="Engevik, Torstein" userId="d446f7ed-e1cc-417c-bb7c-02c5afb1a0ef" providerId="ADAL" clId="{536A5D11-2D47-4CE6-9ED9-724CA19E2056}" dt="2024-10-29T07:55:00.408" v="15" actId="403"/>
          <ac:spMkLst>
            <pc:docMk/>
            <pc:sldMk cId="3913785441" sldId="267"/>
            <ac:spMk id="52" creationId="{2C32E354-122B-B02A-4F55-B88C6B03B1B3}"/>
          </ac:spMkLst>
        </pc:spChg>
        <pc:spChg chg="mod">
          <ac:chgData name="Engevik, Torstein" userId="d446f7ed-e1cc-417c-bb7c-02c5afb1a0ef" providerId="ADAL" clId="{536A5D11-2D47-4CE6-9ED9-724CA19E2056}" dt="2024-10-29T07:56:38.956" v="53" actId="122"/>
          <ac:spMkLst>
            <pc:docMk/>
            <pc:sldMk cId="3913785441" sldId="267"/>
            <ac:spMk id="73" creationId="{5C639814-D7DA-DDF0-3A65-ADFA4D9951AD}"/>
          </ac:spMkLst>
        </pc:spChg>
        <pc:spChg chg="mod">
          <ac:chgData name="Engevik, Torstein" userId="d446f7ed-e1cc-417c-bb7c-02c5afb1a0ef" providerId="ADAL" clId="{536A5D11-2D47-4CE6-9ED9-724CA19E2056}" dt="2024-10-29T07:55:40.294" v="18" actId="20577"/>
          <ac:spMkLst>
            <pc:docMk/>
            <pc:sldMk cId="3913785441" sldId="267"/>
            <ac:spMk id="77" creationId="{80ED4A61-9CA5-BCE9-FA29-EBC3D9466CF7}"/>
          </ac:spMkLst>
        </pc:spChg>
        <pc:spChg chg="mod">
          <ac:chgData name="Engevik, Torstein" userId="d446f7ed-e1cc-417c-bb7c-02c5afb1a0ef" providerId="ADAL" clId="{536A5D11-2D47-4CE6-9ED9-724CA19E2056}" dt="2024-10-29T07:55:11.350" v="16" actId="403"/>
          <ac:spMkLst>
            <pc:docMk/>
            <pc:sldMk cId="3913785441" sldId="267"/>
            <ac:spMk id="80" creationId="{9C8D8F5A-AEB7-5168-A4FE-B102B99F99B6}"/>
          </ac:spMkLst>
        </pc:spChg>
        <pc:spChg chg="mod">
          <ac:chgData name="Engevik, Torstein" userId="d446f7ed-e1cc-417c-bb7c-02c5afb1a0ef" providerId="ADAL" clId="{536A5D11-2D47-4CE6-9ED9-724CA19E2056}" dt="2024-10-29T07:52:23.532" v="0" actId="20577"/>
          <ac:spMkLst>
            <pc:docMk/>
            <pc:sldMk cId="3913785441" sldId="267"/>
            <ac:spMk id="87" creationId="{F219D582-4426-E3D8-8F2F-D6827AFB0D74}"/>
          </ac:spMkLst>
        </pc:spChg>
        <pc:spChg chg="mod">
          <ac:chgData name="Engevik, Torstein" userId="d446f7ed-e1cc-417c-bb7c-02c5afb1a0ef" providerId="ADAL" clId="{536A5D11-2D47-4CE6-9ED9-724CA19E2056}" dt="2024-10-29T07:52:26.164" v="1" actId="20577"/>
          <ac:spMkLst>
            <pc:docMk/>
            <pc:sldMk cId="3913785441" sldId="267"/>
            <ac:spMk id="88" creationId="{D03E9609-2B8D-4956-82E1-25EF79B7DCB5}"/>
          </ac:spMkLst>
        </pc:spChg>
        <pc:picChg chg="del">
          <ac:chgData name="Engevik, Torstein" userId="d446f7ed-e1cc-417c-bb7c-02c5afb1a0ef" providerId="ADAL" clId="{536A5D11-2D47-4CE6-9ED9-724CA19E2056}" dt="2024-10-29T07:52:38.823" v="2" actId="478"/>
          <ac:picMkLst>
            <pc:docMk/>
            <pc:sldMk cId="3913785441" sldId="267"/>
            <ac:picMk id="9" creationId="{A6EC19EE-2320-45F1-3560-6ABD63CF8118}"/>
          </ac:picMkLst>
        </pc:picChg>
        <pc:picChg chg="mod">
          <ac:chgData name="Engevik, Torstein" userId="d446f7ed-e1cc-417c-bb7c-02c5afb1a0ef" providerId="ADAL" clId="{536A5D11-2D47-4CE6-9ED9-724CA19E2056}" dt="2024-10-29T07:53:51.075" v="11" actId="14100"/>
          <ac:picMkLst>
            <pc:docMk/>
            <pc:sldMk cId="3913785441" sldId="267"/>
            <ac:picMk id="13" creationId="{325B7CBC-7849-FE32-231B-79B069AE3936}"/>
          </ac:picMkLst>
        </pc:picChg>
        <pc:picChg chg="mod">
          <ac:chgData name="Engevik, Torstein" userId="d446f7ed-e1cc-417c-bb7c-02c5afb1a0ef" providerId="ADAL" clId="{536A5D11-2D47-4CE6-9ED9-724CA19E2056}" dt="2024-10-29T07:53:57.467" v="12" actId="14100"/>
          <ac:picMkLst>
            <pc:docMk/>
            <pc:sldMk cId="3913785441" sldId="267"/>
            <ac:picMk id="14" creationId="{87C86A10-CEE0-B68F-6516-9BAC1D0CE583}"/>
          </ac:picMkLst>
        </pc:picChg>
        <pc:picChg chg="add mod">
          <ac:chgData name="Engevik, Torstein" userId="d446f7ed-e1cc-417c-bb7c-02c5afb1a0ef" providerId="ADAL" clId="{536A5D11-2D47-4CE6-9ED9-724CA19E2056}" dt="2024-10-29T07:53:42.388" v="10" actId="1076"/>
          <ac:picMkLst>
            <pc:docMk/>
            <pc:sldMk cId="3913785441" sldId="267"/>
            <ac:picMk id="15" creationId="{2545BDB0-A225-8BB0-E3D9-8D7DF0A5ECE5}"/>
          </ac:picMkLst>
        </pc:picChg>
        <pc:picChg chg="mod">
          <ac:chgData name="Engevik, Torstein" userId="d446f7ed-e1cc-417c-bb7c-02c5afb1a0ef" providerId="ADAL" clId="{536A5D11-2D47-4CE6-9ED9-724CA19E2056}" dt="2024-10-29T08:04:57.482" v="64" actId="14100"/>
          <ac:picMkLst>
            <pc:docMk/>
            <pc:sldMk cId="3913785441" sldId="267"/>
            <ac:picMk id="117" creationId="{8A71DBE5-CCED-9DCF-2363-94D90A94B3E4}"/>
          </ac:picMkLst>
        </pc:picChg>
        <pc:cxnChg chg="mod">
          <ac:chgData name="Engevik, Torstein" userId="d446f7ed-e1cc-417c-bb7c-02c5afb1a0ef" providerId="ADAL" clId="{536A5D11-2D47-4CE6-9ED9-724CA19E2056}" dt="2024-10-29T07:55:00.408" v="15" actId="403"/>
          <ac:cxnSpMkLst>
            <pc:docMk/>
            <pc:sldMk cId="3913785441" sldId="267"/>
            <ac:cxnSpMk id="54" creationId="{02696AEC-84EF-679A-7DFC-FFF617D06AAF}"/>
          </ac:cxnSpMkLst>
        </pc:cxnChg>
        <pc:cxnChg chg="mod">
          <ac:chgData name="Engevik, Torstein" userId="d446f7ed-e1cc-417c-bb7c-02c5afb1a0ef" providerId="ADAL" clId="{536A5D11-2D47-4CE6-9ED9-724CA19E2056}" dt="2024-10-29T08:03:13.285" v="58" actId="692"/>
          <ac:cxnSpMkLst>
            <pc:docMk/>
            <pc:sldMk cId="3913785441" sldId="267"/>
            <ac:cxnSpMk id="179" creationId="{FAA937C6-2EC8-7852-7C17-CE9045F7539A}"/>
          </ac:cxnSpMkLst>
        </pc:cxnChg>
        <pc:cxnChg chg="mod">
          <ac:chgData name="Engevik, Torstein" userId="d446f7ed-e1cc-417c-bb7c-02c5afb1a0ef" providerId="ADAL" clId="{536A5D11-2D47-4CE6-9ED9-724CA19E2056}" dt="2024-10-29T08:03:17.497" v="59" actId="692"/>
          <ac:cxnSpMkLst>
            <pc:docMk/>
            <pc:sldMk cId="3913785441" sldId="267"/>
            <ac:cxnSpMk id="183" creationId="{2E782BEF-3127-CAA0-3DAC-1A74D160369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098" cy="462721"/>
          </a:xfrm>
          <a:prstGeom prst="rect">
            <a:avLst/>
          </a:prstGeom>
        </p:spPr>
        <p:txBody>
          <a:bodyPr vert="horz" lIns="86987" tIns="43493" rIns="86987" bIns="43493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2098" cy="462721"/>
          </a:xfrm>
          <a:prstGeom prst="rect">
            <a:avLst/>
          </a:prstGeom>
        </p:spPr>
        <p:txBody>
          <a:bodyPr vert="horz" lIns="86987" tIns="43493" rIns="86987" bIns="43493" rtlCol="0"/>
          <a:lstStyle>
            <a:lvl1pPr algn="r">
              <a:defRPr sz="1100"/>
            </a:lvl1pPr>
          </a:lstStyle>
          <a:p>
            <a:fld id="{C09E6B9D-9484-49D1-8E66-585239659F97}" type="datetimeFigureOut">
              <a:rPr lang="nb-NO" smtClean="0"/>
              <a:t>29.10.2024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987" tIns="43493" rIns="86987" bIns="43493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098" y="4445473"/>
            <a:ext cx="5485805" cy="3636093"/>
          </a:xfrm>
          <a:prstGeom prst="rect">
            <a:avLst/>
          </a:prstGeom>
        </p:spPr>
        <p:txBody>
          <a:bodyPr vert="horz" lIns="86987" tIns="43493" rIns="86987" bIns="4349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355"/>
            <a:ext cx="2972098" cy="462720"/>
          </a:xfrm>
          <a:prstGeom prst="rect">
            <a:avLst/>
          </a:prstGeom>
        </p:spPr>
        <p:txBody>
          <a:bodyPr vert="horz" lIns="86987" tIns="43493" rIns="86987" bIns="43493" rtlCol="0" anchor="b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8773355"/>
            <a:ext cx="2972098" cy="462720"/>
          </a:xfrm>
          <a:prstGeom prst="rect">
            <a:avLst/>
          </a:prstGeom>
        </p:spPr>
        <p:txBody>
          <a:bodyPr vert="horz" lIns="86987" tIns="43493" rIns="86987" bIns="43493" rtlCol="0" anchor="b"/>
          <a:lstStyle>
            <a:lvl1pPr algn="r">
              <a:defRPr sz="1100"/>
            </a:lvl1pPr>
          </a:lstStyle>
          <a:p>
            <a:fld id="{90C03191-5B84-4499-9FEA-84A415FF74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740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C03191-5B84-4499-9FEA-84A415FF74D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48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AFD7B2-D874-AF87-77F5-62FD1FDB554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47537" y="6560820"/>
            <a:ext cx="322263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700">
                <a:solidFill>
                  <a:srgbClr val="0031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6.jpg"/><Relationship Id="rId4" Type="http://schemas.microsoft.com/office/2007/relationships/hdphoto" Target="../media/hdphoto1.wdp"/><Relationship Id="rId9" Type="http://schemas.openxmlformats.org/officeDocument/2006/relationships/hyperlink" Target="https://www.loias.no/tillitsvalgte-og-fagforeninger-pr-lokasj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C9EEFD-0221-4361-C21A-5E845E3DC8CB}"/>
              </a:ext>
            </a:extLst>
          </p:cNvPr>
          <p:cNvSpPr/>
          <p:nvPr/>
        </p:nvSpPr>
        <p:spPr>
          <a:xfrm>
            <a:off x="367967" y="4859318"/>
            <a:ext cx="11521396" cy="1016829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LO i Power </a:t>
            </a:r>
            <a:r>
              <a:rPr lang="nb-NO" sz="1200" dirty="0">
                <a:solidFill>
                  <a:schemeClr val="tx2">
                    <a:lumMod val="75000"/>
                  </a:schemeClr>
                </a:solidFill>
              </a:rPr>
              <a:t>(POW)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Tranby, </a:t>
            </a:r>
          </a:p>
          <a:p>
            <a:r>
              <a:rPr lang="nb-NO" sz="1000" b="1" dirty="0" err="1">
                <a:solidFill>
                  <a:schemeClr val="tx2">
                    <a:lumMod val="75000"/>
                  </a:schemeClr>
                </a:solidFill>
              </a:rPr>
              <a:t>Hydropower</a:t>
            </a:r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, Benestad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29B5B2-7C2B-B03A-5C4E-E237DB3B23FA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2127525" y="1419656"/>
            <a:ext cx="3775563" cy="2388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2AC3F7D-8811-07AC-24A2-D6F5CAAE1784}"/>
              </a:ext>
            </a:extLst>
          </p:cNvPr>
          <p:cNvSpPr/>
          <p:nvPr/>
        </p:nvSpPr>
        <p:spPr>
          <a:xfrm>
            <a:off x="382203" y="2635850"/>
            <a:ext cx="11507160" cy="970539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LO i TOP 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(New </a:t>
            </a:r>
            <a:r>
              <a:rPr lang="nb-NO" sz="1100" dirty="0" err="1">
                <a:solidFill>
                  <a:schemeClr val="tx2">
                    <a:lumMod val="75000"/>
                  </a:schemeClr>
                </a:solidFill>
              </a:rPr>
              <a:t>Build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Verdal + Stord +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Egersund/SSJ + Fornebu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6202F9-A11B-8116-FF58-ED346CF00721}"/>
              </a:ext>
            </a:extLst>
          </p:cNvPr>
          <p:cNvSpPr/>
          <p:nvPr/>
        </p:nvSpPr>
        <p:spPr>
          <a:xfrm>
            <a:off x="369022" y="3746886"/>
            <a:ext cx="11507161" cy="1007621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LO i LCP 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(Life </a:t>
            </a:r>
            <a:r>
              <a:rPr lang="nb-NO" sz="1100" dirty="0" err="1">
                <a:solidFill>
                  <a:schemeClr val="tx2">
                    <a:lumMod val="75000"/>
                  </a:schemeClr>
                </a:solidFill>
              </a:rPr>
              <a:t>Cycle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Trondheim, SSJ, Kristiansund 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Bergen, Stavanger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51F9F85-9315-1A26-D762-6958734BBE2A}"/>
              </a:ext>
            </a:extLst>
          </p:cNvPr>
          <p:cNvSpPr/>
          <p:nvPr/>
        </p:nvSpPr>
        <p:spPr>
          <a:xfrm>
            <a:off x="367967" y="5978885"/>
            <a:ext cx="11521396" cy="482087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LO i ECR </a:t>
            </a:r>
            <a:r>
              <a:rPr lang="nb-NO" sz="1200" dirty="0">
                <a:solidFill>
                  <a:schemeClr val="tx2">
                    <a:lumMod val="75000"/>
                  </a:schemeClr>
                </a:solidFill>
              </a:rPr>
              <a:t>(New Energies)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Fornebu, Kristiansand, Forus, (London, Mumbai)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1FB00-6736-2E8F-E67C-CFC14876AA05}"/>
              </a:ext>
            </a:extLst>
          </p:cNvPr>
          <p:cNvSpPr txBox="1"/>
          <p:nvPr/>
        </p:nvSpPr>
        <p:spPr>
          <a:xfrm>
            <a:off x="3040122" y="109544"/>
            <a:ext cx="4109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/>
              <a:t>Fagforenings struktur LO i Aker Solutions 2024</a:t>
            </a:r>
            <a:endParaRPr lang="nb-NO" sz="16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E09E0C-2D84-0F63-39BB-2730F4421018}"/>
              </a:ext>
            </a:extLst>
          </p:cNvPr>
          <p:cNvSpPr txBox="1"/>
          <p:nvPr/>
        </p:nvSpPr>
        <p:spPr>
          <a:xfrm>
            <a:off x="437560" y="1827194"/>
            <a:ext cx="912326" cy="5001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KHVO</a:t>
            </a:r>
            <a:r>
              <a:rPr lang="nb-NO" sz="1600" dirty="0"/>
              <a:t> </a:t>
            </a:r>
          </a:p>
          <a:p>
            <a:r>
              <a:rPr lang="nb-NO" sz="1050" dirty="0"/>
              <a:t>Konsern HVO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696AEC-84EF-679A-7DFC-FFF617D06AAF}"/>
              </a:ext>
            </a:extLst>
          </p:cNvPr>
          <p:cNvCxnSpPr>
            <a:cxnSpLocks/>
            <a:stCxn id="52" idx="1"/>
          </p:cNvCxnSpPr>
          <p:nvPr/>
        </p:nvCxnSpPr>
        <p:spPr>
          <a:xfrm flipH="1" flipV="1">
            <a:off x="2170215" y="3092838"/>
            <a:ext cx="7776866" cy="36481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657B7AC-80B0-F9DC-0A4B-2FEA4F297F5D}"/>
              </a:ext>
            </a:extLst>
          </p:cNvPr>
          <p:cNvCxnSpPr>
            <a:cxnSpLocks/>
          </p:cNvCxnSpPr>
          <p:nvPr/>
        </p:nvCxnSpPr>
        <p:spPr>
          <a:xfrm flipH="1">
            <a:off x="2170215" y="4245636"/>
            <a:ext cx="8146806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F78CB71-C446-66C5-CACA-56667AA5ACD1}"/>
              </a:ext>
            </a:extLst>
          </p:cNvPr>
          <p:cNvCxnSpPr>
            <a:cxnSpLocks/>
          </p:cNvCxnSpPr>
          <p:nvPr/>
        </p:nvCxnSpPr>
        <p:spPr>
          <a:xfrm flipH="1">
            <a:off x="2170215" y="5306729"/>
            <a:ext cx="385406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F851B1C-5F4F-F034-C28E-B1518E158210}"/>
              </a:ext>
            </a:extLst>
          </p:cNvPr>
          <p:cNvCxnSpPr>
            <a:cxnSpLocks/>
          </p:cNvCxnSpPr>
          <p:nvPr/>
        </p:nvCxnSpPr>
        <p:spPr>
          <a:xfrm flipH="1">
            <a:off x="2168739" y="6089262"/>
            <a:ext cx="3864332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D663DFB-EDD8-2CB2-D028-8CF72733762F}"/>
              </a:ext>
            </a:extLst>
          </p:cNvPr>
          <p:cNvSpPr txBox="1"/>
          <p:nvPr/>
        </p:nvSpPr>
        <p:spPr>
          <a:xfrm>
            <a:off x="3091678" y="1211323"/>
            <a:ext cx="1558129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KTV </a:t>
            </a:r>
            <a:r>
              <a:rPr lang="nb-NO" sz="1200" dirty="0"/>
              <a:t>A. Rødby</a:t>
            </a:r>
            <a:endParaRPr lang="nb-NO" sz="1400" dirty="0"/>
          </a:p>
          <a:p>
            <a:r>
              <a:rPr lang="nb-NO" sz="1100" dirty="0">
                <a:cs typeface="Calibri"/>
              </a:rPr>
              <a:t>Konserntillitsvalgt 100%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9B751A-9AEF-57F7-ABE2-F1B32AED23E7}"/>
              </a:ext>
            </a:extLst>
          </p:cNvPr>
          <p:cNvSpPr txBox="1"/>
          <p:nvPr/>
        </p:nvSpPr>
        <p:spPr>
          <a:xfrm>
            <a:off x="5903088" y="1205018"/>
            <a:ext cx="1558129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NKTV </a:t>
            </a:r>
            <a:r>
              <a:rPr lang="nb-NO" sz="1200" dirty="0"/>
              <a:t>T. Engevik</a:t>
            </a:r>
            <a:endParaRPr lang="nb-NO" sz="1400" dirty="0"/>
          </a:p>
          <a:p>
            <a:r>
              <a:rPr lang="nb-NO" sz="1100" dirty="0">
                <a:cs typeface="Calibri"/>
              </a:rPr>
              <a:t>Nestleder KTV 50%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C32E354-122B-B02A-4F55-B88C6B03B1B3}"/>
              </a:ext>
            </a:extLst>
          </p:cNvPr>
          <p:cNvSpPr txBox="1"/>
          <p:nvPr/>
        </p:nvSpPr>
        <p:spPr>
          <a:xfrm>
            <a:off x="9947081" y="2883097"/>
            <a:ext cx="1598609" cy="492443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600" dirty="0" err="1"/>
              <a:t>El&amp;It</a:t>
            </a:r>
            <a:r>
              <a:rPr lang="nb-NO" sz="1600" dirty="0"/>
              <a:t> </a:t>
            </a:r>
          </a:p>
          <a:p>
            <a:r>
              <a:rPr lang="nb-NO" sz="1000" dirty="0"/>
              <a:t>Stord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C639814-D7DA-DDF0-3A65-ADFA4D9951AD}"/>
              </a:ext>
            </a:extLst>
          </p:cNvPr>
          <p:cNvSpPr txBox="1"/>
          <p:nvPr/>
        </p:nvSpPr>
        <p:spPr>
          <a:xfrm>
            <a:off x="3091678" y="3931490"/>
            <a:ext cx="1670599" cy="615553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400" dirty="0"/>
              <a:t>FF </a:t>
            </a:r>
            <a:r>
              <a:rPr lang="nb-NO" sz="1000" dirty="0"/>
              <a:t>Stavanger, </a:t>
            </a:r>
            <a:r>
              <a:rPr lang="nb-NO" sz="1000" dirty="0" err="1"/>
              <a:t>Bgo</a:t>
            </a:r>
            <a:r>
              <a:rPr lang="nb-NO" sz="1000" dirty="0"/>
              <a:t>, Tro, </a:t>
            </a:r>
            <a:r>
              <a:rPr lang="nb-NO" sz="1000" dirty="0" err="1"/>
              <a:t>Ksu</a:t>
            </a:r>
            <a:endParaRPr lang="nb-NO" sz="1000" dirty="0"/>
          </a:p>
          <a:p>
            <a:pPr algn="ctr"/>
            <a:r>
              <a:rPr lang="nb-NO" sz="1000" dirty="0"/>
              <a:t>        Offshore, Landanlegg        (reisegruppen)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7330007-2E3A-B246-5EF9-CBE94397FC1D}"/>
              </a:ext>
            </a:extLst>
          </p:cNvPr>
          <p:cNvGrpSpPr/>
          <p:nvPr/>
        </p:nvGrpSpPr>
        <p:grpSpPr>
          <a:xfrm>
            <a:off x="3091215" y="4904810"/>
            <a:ext cx="1682831" cy="856367"/>
            <a:chOff x="3091216" y="4740687"/>
            <a:chExt cx="1558592" cy="85636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65D496A-39C4-D2F6-930F-F837E4FE29EA}"/>
                </a:ext>
              </a:extLst>
            </p:cNvPr>
            <p:cNvSpPr txBox="1"/>
            <p:nvPr/>
          </p:nvSpPr>
          <p:spPr>
            <a:xfrm>
              <a:off x="3091216" y="4740687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 </a:t>
              </a:r>
              <a:r>
                <a:rPr lang="nb-NO" sz="1000" dirty="0"/>
                <a:t>Tranby</a:t>
              </a:r>
              <a:endParaRPr lang="nb-NO" sz="900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865343C-1069-3DAC-5FFE-58181974CB5C}"/>
                </a:ext>
              </a:extLst>
            </p:cNvPr>
            <p:cNvSpPr txBox="1"/>
            <p:nvPr/>
          </p:nvSpPr>
          <p:spPr>
            <a:xfrm>
              <a:off x="3091679" y="5005920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FF </a:t>
              </a:r>
              <a:r>
                <a:rPr lang="nb-NO" sz="1000" dirty="0" err="1"/>
                <a:t>Hydropower</a:t>
              </a:r>
              <a:endParaRPr lang="nb-NO" sz="90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20016DB-7BAA-1B0A-3D00-C653067E468C}"/>
                </a:ext>
              </a:extLst>
            </p:cNvPr>
            <p:cNvSpPr txBox="1"/>
            <p:nvPr/>
          </p:nvSpPr>
          <p:spPr>
            <a:xfrm>
              <a:off x="3091678" y="5289277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FF </a:t>
              </a:r>
              <a:r>
                <a:rPr lang="nb-NO" sz="1000" dirty="0"/>
                <a:t>Benestad</a:t>
              </a:r>
              <a:endParaRPr lang="nb-NO" sz="900" dirty="0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5E48CF4-A14B-5BA0-58D8-D4B6F858B742}"/>
              </a:ext>
            </a:extLst>
          </p:cNvPr>
          <p:cNvGrpSpPr/>
          <p:nvPr/>
        </p:nvGrpSpPr>
        <p:grpSpPr>
          <a:xfrm>
            <a:off x="3091678" y="2696210"/>
            <a:ext cx="1682863" cy="841715"/>
            <a:chOff x="3091678" y="2560368"/>
            <a:chExt cx="1558585" cy="84171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F12DA34-BC70-156D-1C68-1546348B2B64}"/>
                </a:ext>
              </a:extLst>
            </p:cNvPr>
            <p:cNvSpPr txBox="1"/>
            <p:nvPr/>
          </p:nvSpPr>
          <p:spPr>
            <a:xfrm>
              <a:off x="3092134" y="2560368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</a:t>
              </a:r>
              <a:r>
                <a:rPr lang="nb-NO" sz="1400" dirty="0"/>
                <a:t> </a:t>
              </a:r>
              <a:r>
                <a:rPr lang="nb-NO" sz="900" dirty="0"/>
                <a:t>Verdal 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CAD79CB-EB72-C713-C555-758B809CF215}"/>
                </a:ext>
              </a:extLst>
            </p:cNvPr>
            <p:cNvSpPr txBox="1"/>
            <p:nvPr/>
          </p:nvSpPr>
          <p:spPr>
            <a:xfrm>
              <a:off x="3091678" y="2818329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</a:t>
              </a:r>
              <a:r>
                <a:rPr lang="nb-NO" sz="1400" dirty="0"/>
                <a:t> </a:t>
              </a:r>
              <a:r>
                <a:rPr lang="nb-NO" sz="900" dirty="0"/>
                <a:t>Stord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ED4A61-9CA5-BCE9-FA29-EBC3D9466CF7}"/>
                </a:ext>
              </a:extLst>
            </p:cNvPr>
            <p:cNvSpPr txBox="1"/>
            <p:nvPr/>
          </p:nvSpPr>
          <p:spPr>
            <a:xfrm>
              <a:off x="3091678" y="3094306"/>
              <a:ext cx="1547227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FF </a:t>
              </a:r>
              <a:r>
                <a:rPr lang="nb-NO" sz="1050" dirty="0"/>
                <a:t>Egersund  og  SSJ</a:t>
              </a:r>
              <a:endParaRPr lang="nb-NO" sz="900" dirty="0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4C494C6-ACC9-D626-F350-E352F33F6BFA}"/>
              </a:ext>
            </a:extLst>
          </p:cNvPr>
          <p:cNvGrpSpPr/>
          <p:nvPr/>
        </p:nvGrpSpPr>
        <p:grpSpPr>
          <a:xfrm>
            <a:off x="9947079" y="3822211"/>
            <a:ext cx="1598611" cy="893143"/>
            <a:chOff x="10341603" y="3714650"/>
            <a:chExt cx="1208166" cy="89314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03EC643-ED5D-D956-DC3D-362C8AB3C044}"/>
                </a:ext>
              </a:extLst>
            </p:cNvPr>
            <p:cNvSpPr txBox="1"/>
            <p:nvPr/>
          </p:nvSpPr>
          <p:spPr>
            <a:xfrm>
              <a:off x="10341603" y="3714650"/>
              <a:ext cx="1208166" cy="307777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El&amp;It</a:t>
              </a:r>
              <a:r>
                <a:rPr lang="nb-NO" sz="1400" dirty="0"/>
                <a:t> </a:t>
              </a:r>
              <a:r>
                <a:rPr lang="nb-NO" sz="900" dirty="0"/>
                <a:t>Trondheim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A726E03-2BCB-789A-EEE6-C670E533F74D}"/>
                </a:ext>
              </a:extLst>
            </p:cNvPr>
            <p:cNvSpPr txBox="1"/>
            <p:nvPr/>
          </p:nvSpPr>
          <p:spPr>
            <a:xfrm>
              <a:off x="10342135" y="4008116"/>
              <a:ext cx="1207634" cy="307777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El&amp;It</a:t>
              </a:r>
              <a:r>
                <a:rPr lang="nb-NO" sz="1400" dirty="0"/>
                <a:t> </a:t>
              </a:r>
              <a:r>
                <a:rPr lang="nb-NO" sz="900" dirty="0"/>
                <a:t>Bergen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C8D8F5A-AEB7-5168-A4FE-B102B99F99B6}"/>
                </a:ext>
              </a:extLst>
            </p:cNvPr>
            <p:cNvSpPr txBox="1"/>
            <p:nvPr/>
          </p:nvSpPr>
          <p:spPr>
            <a:xfrm>
              <a:off x="10342136" y="4269239"/>
              <a:ext cx="1207633" cy="338554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600" dirty="0" err="1"/>
                <a:t>El&amp;It</a:t>
              </a:r>
              <a:r>
                <a:rPr lang="nb-NO" sz="1600" dirty="0"/>
                <a:t> </a:t>
              </a:r>
              <a:r>
                <a:rPr lang="nb-NO" sz="1000" dirty="0"/>
                <a:t>Stavanger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86D3962-6AF5-26EC-2485-4E573ECFF015}"/>
              </a:ext>
            </a:extLst>
          </p:cNvPr>
          <p:cNvGrpSpPr/>
          <p:nvPr/>
        </p:nvGrpSpPr>
        <p:grpSpPr>
          <a:xfrm>
            <a:off x="5888892" y="2726936"/>
            <a:ext cx="2936798" cy="781457"/>
            <a:chOff x="6392603" y="2687118"/>
            <a:chExt cx="2280979" cy="781457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BE31E4C-2503-379F-42F6-54E0119C9B7F}"/>
                </a:ext>
              </a:extLst>
            </p:cNvPr>
            <p:cNvSpPr txBox="1"/>
            <p:nvPr/>
          </p:nvSpPr>
          <p:spPr>
            <a:xfrm>
              <a:off x="6392603" y="2687118"/>
              <a:ext cx="1159458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900" dirty="0"/>
                <a:t>Verdal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A75D709-1C6F-1DFB-1579-582AF5E26611}"/>
                </a:ext>
              </a:extLst>
            </p:cNvPr>
            <p:cNvSpPr txBox="1"/>
            <p:nvPr/>
          </p:nvSpPr>
          <p:spPr>
            <a:xfrm>
              <a:off x="6399931" y="3006910"/>
              <a:ext cx="745026" cy="46166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Egersund</a:t>
              </a:r>
              <a:endParaRPr lang="nb-NO" sz="900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C310426-2639-6BF9-9AD9-1E9D3867E8EE}"/>
                </a:ext>
              </a:extLst>
            </p:cNvPr>
            <p:cNvSpPr txBox="1"/>
            <p:nvPr/>
          </p:nvSpPr>
          <p:spPr>
            <a:xfrm>
              <a:off x="7555877" y="2687148"/>
              <a:ext cx="111770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900" dirty="0"/>
                <a:t>Stord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054822F-5B21-7F9E-DDD9-C8FD6CFF2C16}"/>
                </a:ext>
              </a:extLst>
            </p:cNvPr>
            <p:cNvSpPr txBox="1"/>
            <p:nvPr/>
          </p:nvSpPr>
          <p:spPr>
            <a:xfrm>
              <a:off x="7823785" y="3016181"/>
              <a:ext cx="849797" cy="4462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Styrke</a:t>
              </a:r>
              <a:r>
                <a:rPr lang="nb-NO" sz="1000" dirty="0" err="1"/>
                <a:t>+HK</a:t>
              </a:r>
              <a:r>
                <a:rPr lang="nb-NO" sz="1000" dirty="0"/>
                <a:t> </a:t>
              </a:r>
              <a:r>
                <a:rPr lang="nb-NO" sz="900" dirty="0"/>
                <a:t>Fornebu *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0B4D6BA-27D7-2538-4B1C-F1DA8E079C89}"/>
              </a:ext>
            </a:extLst>
          </p:cNvPr>
          <p:cNvGrpSpPr/>
          <p:nvPr/>
        </p:nvGrpSpPr>
        <p:grpSpPr>
          <a:xfrm>
            <a:off x="5903089" y="3796637"/>
            <a:ext cx="1805839" cy="907913"/>
            <a:chOff x="6382497" y="3723832"/>
            <a:chExt cx="1153616" cy="907913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9318D6F-0B8B-8526-FDB5-68D25FB45326}"/>
                </a:ext>
              </a:extLst>
            </p:cNvPr>
            <p:cNvSpPr txBox="1"/>
            <p:nvPr/>
          </p:nvSpPr>
          <p:spPr>
            <a:xfrm>
              <a:off x="6382498" y="3723832"/>
              <a:ext cx="844550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Midt-Norge</a:t>
              </a:r>
              <a:endParaRPr lang="nb-NO" sz="900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219D582-4426-E3D8-8F2F-D6827AFB0D74}"/>
                </a:ext>
              </a:extLst>
            </p:cNvPr>
            <p:cNvSpPr txBox="1"/>
            <p:nvPr/>
          </p:nvSpPr>
          <p:spPr>
            <a:xfrm>
              <a:off x="6382497" y="4028412"/>
              <a:ext cx="1153616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900" dirty="0"/>
                <a:t>Bergen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03E9609-2B8D-4956-82E1-25EF79B7DCB5}"/>
                </a:ext>
              </a:extLst>
            </p:cNvPr>
            <p:cNvSpPr txBox="1"/>
            <p:nvPr/>
          </p:nvSpPr>
          <p:spPr>
            <a:xfrm>
              <a:off x="6382498" y="4323968"/>
              <a:ext cx="115361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Styrke</a:t>
              </a:r>
              <a:r>
                <a:rPr lang="nb-NO" sz="1000" dirty="0" err="1"/>
                <a:t>+HK</a:t>
              </a:r>
              <a:r>
                <a:rPr lang="nb-NO" sz="1000" dirty="0"/>
                <a:t> </a:t>
              </a:r>
              <a:r>
                <a:rPr lang="nb-NO" sz="900" dirty="0"/>
                <a:t>Stavanger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FC274D4C-A272-E44B-AAFE-6941D9F6D104}"/>
              </a:ext>
            </a:extLst>
          </p:cNvPr>
          <p:cNvGrpSpPr/>
          <p:nvPr/>
        </p:nvGrpSpPr>
        <p:grpSpPr>
          <a:xfrm>
            <a:off x="9219893" y="433668"/>
            <a:ext cx="2325799" cy="395374"/>
            <a:chOff x="6399303" y="104224"/>
            <a:chExt cx="1533396" cy="276074"/>
          </a:xfrm>
          <a:solidFill>
            <a:schemeClr val="tx1"/>
          </a:solidFill>
        </p:grpSpPr>
        <p:pic>
          <p:nvPicPr>
            <p:cNvPr id="112" name="Picture 111" descr="logo_loakerasa">
              <a:extLst>
                <a:ext uri="{FF2B5EF4-FFF2-40B4-BE49-F238E27FC236}">
                  <a16:creationId xmlns:a16="http://schemas.microsoft.com/office/drawing/2014/main" id="{6779DBA7-078E-5380-118E-C7AE7D45C9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303" y="104224"/>
              <a:ext cx="1533396" cy="276074"/>
            </a:xfrm>
            <a:prstGeom prst="rect">
              <a:avLst/>
            </a:prstGeom>
            <a:grpFill/>
            <a:ln w="9525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</p:pic>
        <p:pic>
          <p:nvPicPr>
            <p:cNvPr id="113" name="Content Placeholder 6">
              <a:extLst>
                <a:ext uri="{FF2B5EF4-FFF2-40B4-BE49-F238E27FC236}">
                  <a16:creationId xmlns:a16="http://schemas.microsoft.com/office/drawing/2014/main" id="{D9248FFC-2C1D-5D4B-5404-14A8B2D1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6430078" y="124754"/>
              <a:ext cx="214137" cy="237886"/>
            </a:xfrm>
            <a:prstGeom prst="rect">
              <a:avLst/>
            </a:prstGeom>
            <a:grpFill/>
            <a:ln w="9525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7" name="Picture 116" descr="Logo&#10;&#10;Description automatically generated">
            <a:extLst>
              <a:ext uri="{FF2B5EF4-FFF2-40B4-BE49-F238E27FC236}">
                <a16:creationId xmlns:a16="http://schemas.microsoft.com/office/drawing/2014/main" id="{8A71DBE5-CCED-9DCF-2363-94D90A94B3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65" y="15201"/>
            <a:ext cx="2192042" cy="785968"/>
          </a:xfrm>
          <a:prstGeom prst="rect">
            <a:avLst/>
          </a:prstGeom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id="{60BA086F-C27A-B7D5-EA58-4DAF3FC6B867}"/>
              </a:ext>
            </a:extLst>
          </p:cNvPr>
          <p:cNvSpPr txBox="1"/>
          <p:nvPr/>
        </p:nvSpPr>
        <p:spPr>
          <a:xfrm>
            <a:off x="3091215" y="444312"/>
            <a:ext cx="152339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16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nb-NO" sz="1800" b="0" dirty="0">
                <a:solidFill>
                  <a:schemeClr val="bg1"/>
                </a:solidFill>
              </a:rPr>
              <a:t>Hoved-</a:t>
            </a:r>
          </a:p>
          <a:p>
            <a:r>
              <a:rPr lang="nb-NO" sz="1800" b="0" dirty="0">
                <a:solidFill>
                  <a:schemeClr val="bg1"/>
                </a:solidFill>
              </a:rPr>
              <a:t>konferansen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D376691-81B6-CE94-5D3C-42E45873AD0C}"/>
              </a:ext>
            </a:extLst>
          </p:cNvPr>
          <p:cNvCxnSpPr>
            <a:cxnSpLocks/>
          </p:cNvCxnSpPr>
          <p:nvPr/>
        </p:nvCxnSpPr>
        <p:spPr>
          <a:xfrm flipV="1">
            <a:off x="2160788" y="744651"/>
            <a:ext cx="930427" cy="198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F68FFC99-3B90-C537-87D8-9A833BE57ECE}"/>
              </a:ext>
            </a:extLst>
          </p:cNvPr>
          <p:cNvCxnSpPr>
            <a:cxnSpLocks/>
            <a:endCxn id="112" idx="1"/>
          </p:cNvCxnSpPr>
          <p:nvPr/>
        </p:nvCxnSpPr>
        <p:spPr>
          <a:xfrm flipV="1">
            <a:off x="4580429" y="631355"/>
            <a:ext cx="4639464" cy="6429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16886AA-DCB6-FF13-223A-8B915B234600}"/>
              </a:ext>
            </a:extLst>
          </p:cNvPr>
          <p:cNvCxnSpPr>
            <a:cxnSpLocks/>
          </p:cNvCxnSpPr>
          <p:nvPr/>
        </p:nvCxnSpPr>
        <p:spPr>
          <a:xfrm>
            <a:off x="2170215" y="743667"/>
            <a:ext cx="0" cy="536149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E6B0B5B-FDAD-F091-D051-D7C726BAC53A}"/>
              </a:ext>
            </a:extLst>
          </p:cNvPr>
          <p:cNvSpPr txBox="1"/>
          <p:nvPr/>
        </p:nvSpPr>
        <p:spPr>
          <a:xfrm>
            <a:off x="447674" y="969512"/>
            <a:ext cx="2022146" cy="6617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b="1" dirty="0"/>
              <a:t>HU </a:t>
            </a:r>
          </a:p>
          <a:p>
            <a:r>
              <a:rPr lang="nb-NO" sz="1050" dirty="0"/>
              <a:t>Hovedutvalg av ledere i klubber med over 50 medlemmer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1737C49-52D1-84EB-4C0F-138964D530B0}"/>
              </a:ext>
            </a:extLst>
          </p:cNvPr>
          <p:cNvSpPr txBox="1"/>
          <p:nvPr/>
        </p:nvSpPr>
        <p:spPr>
          <a:xfrm flipH="1">
            <a:off x="8840314" y="5980055"/>
            <a:ext cx="30403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dirty="0"/>
              <a:t>* Kun medlemmer, </a:t>
            </a:r>
          </a:p>
          <a:p>
            <a:r>
              <a:rPr lang="nb-NO" sz="1050" dirty="0"/>
              <a:t>kontakt nærmeste klubb med tillitsvalgte, eller NKTV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038C161-A4FF-057B-6A1D-8E9879725C0F}"/>
              </a:ext>
            </a:extLst>
          </p:cNvPr>
          <p:cNvSpPr txBox="1"/>
          <p:nvPr/>
        </p:nvSpPr>
        <p:spPr>
          <a:xfrm>
            <a:off x="9147810" y="907831"/>
            <a:ext cx="289021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LO Konserntillitsvalgte Aker, AKSO, AKBP, </a:t>
            </a:r>
            <a:r>
              <a:rPr lang="nb-NO" sz="1050" dirty="0" err="1"/>
              <a:t>Akastor</a:t>
            </a:r>
            <a:endParaRPr lang="nb-NO" sz="1050" dirty="0"/>
          </a:p>
          <a:p>
            <a:r>
              <a:rPr lang="nb-NO" sz="1050" dirty="0"/>
              <a:t>+ Fellestillitsvalgt Styrke/HK i AKSO</a:t>
            </a:r>
          </a:p>
          <a:p>
            <a:r>
              <a:rPr lang="nb-NO" sz="1050" dirty="0"/>
              <a:t>+ Klubbleder </a:t>
            </a:r>
            <a:r>
              <a:rPr lang="nb-NO" sz="1050" dirty="0" err="1"/>
              <a:t>El&amp;It</a:t>
            </a:r>
            <a:r>
              <a:rPr lang="nb-NO" sz="1050" dirty="0"/>
              <a:t> Stord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EBBB9D49-714F-0721-93A7-FA599C53D8CF}"/>
              </a:ext>
            </a:extLst>
          </p:cNvPr>
          <p:cNvGrpSpPr/>
          <p:nvPr/>
        </p:nvGrpSpPr>
        <p:grpSpPr>
          <a:xfrm>
            <a:off x="5912261" y="4879339"/>
            <a:ext cx="1796664" cy="907913"/>
            <a:chOff x="6382496" y="3723832"/>
            <a:chExt cx="1403673" cy="907913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FE8F7193-73BA-783D-C39C-67E0D309289D}"/>
                </a:ext>
              </a:extLst>
            </p:cNvPr>
            <p:cNvSpPr txBox="1"/>
            <p:nvPr/>
          </p:nvSpPr>
          <p:spPr>
            <a:xfrm>
              <a:off x="6382497" y="3723832"/>
              <a:ext cx="1403672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Tranby</a:t>
              </a:r>
              <a:endParaRPr lang="nb-NO" sz="900" dirty="0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98F9F36A-5221-2198-8231-6394C658D9CF}"/>
                </a:ext>
              </a:extLst>
            </p:cNvPr>
            <p:cNvSpPr txBox="1"/>
            <p:nvPr/>
          </p:nvSpPr>
          <p:spPr>
            <a:xfrm>
              <a:off x="6382496" y="4028412"/>
              <a:ext cx="1403672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Styrke</a:t>
              </a:r>
              <a:r>
                <a:rPr lang="nb-NO" sz="1000" dirty="0" err="1"/>
                <a:t>+HK</a:t>
              </a:r>
              <a:r>
                <a:rPr lang="nb-NO" sz="1000" dirty="0"/>
                <a:t> </a:t>
              </a:r>
              <a:r>
                <a:rPr lang="nb-NO" sz="900" dirty="0" err="1"/>
                <a:t>Hydropower</a:t>
              </a:r>
              <a:endParaRPr lang="nb-NO" sz="900" dirty="0"/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58487EC7-701F-3150-9DD4-68230C413825}"/>
                </a:ext>
              </a:extLst>
            </p:cNvPr>
            <p:cNvSpPr txBox="1"/>
            <p:nvPr/>
          </p:nvSpPr>
          <p:spPr>
            <a:xfrm>
              <a:off x="6382497" y="4323968"/>
              <a:ext cx="1403671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Benestad</a:t>
              </a:r>
              <a:endParaRPr lang="nb-NO" sz="900" dirty="0"/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EC0AB9F9-62FA-AC33-D2C3-8E9671D27FA8}"/>
              </a:ext>
            </a:extLst>
          </p:cNvPr>
          <p:cNvSpPr txBox="1"/>
          <p:nvPr/>
        </p:nvSpPr>
        <p:spPr>
          <a:xfrm>
            <a:off x="1537193" y="1865223"/>
            <a:ext cx="91232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AU</a:t>
            </a:r>
          </a:p>
          <a:p>
            <a:r>
              <a:rPr lang="nb-NO" sz="1000" dirty="0"/>
              <a:t>Arbeidsutvalg</a:t>
            </a:r>
            <a:endParaRPr lang="nb-NO" sz="900" dirty="0"/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AA937C6-2EC8-7852-7C17-CE9045F7539A}"/>
              </a:ext>
            </a:extLst>
          </p:cNvPr>
          <p:cNvCxnSpPr>
            <a:cxnSpLocks/>
          </p:cNvCxnSpPr>
          <p:nvPr/>
        </p:nvCxnSpPr>
        <p:spPr>
          <a:xfrm flipV="1">
            <a:off x="2447825" y="2054891"/>
            <a:ext cx="4232325" cy="20562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C2CDA77-0A4E-00A2-D7EC-48658194653B}"/>
              </a:ext>
            </a:extLst>
          </p:cNvPr>
          <p:cNvCxnSpPr>
            <a:stCxn id="4" idx="2"/>
          </p:cNvCxnSpPr>
          <p:nvPr/>
        </p:nvCxnSpPr>
        <p:spPr>
          <a:xfrm flipH="1">
            <a:off x="3870280" y="1688377"/>
            <a:ext cx="463" cy="361379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E782BEF-3127-CAA0-3DAC-1A74D1603698}"/>
              </a:ext>
            </a:extLst>
          </p:cNvPr>
          <p:cNvCxnSpPr/>
          <p:nvPr/>
        </p:nvCxnSpPr>
        <p:spPr>
          <a:xfrm flipH="1">
            <a:off x="6680150" y="1659751"/>
            <a:ext cx="463" cy="376768"/>
          </a:xfrm>
          <a:prstGeom prst="line">
            <a:avLst/>
          </a:prstGeom>
          <a:ln w="22225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D3F40D86-C1C8-D558-B042-A7BA92AF4321}"/>
              </a:ext>
            </a:extLst>
          </p:cNvPr>
          <p:cNvSpPr txBox="1"/>
          <p:nvPr/>
        </p:nvSpPr>
        <p:spPr>
          <a:xfrm>
            <a:off x="4483341" y="1655263"/>
            <a:ext cx="17619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Valgt på </a:t>
            </a:r>
            <a:r>
              <a:rPr lang="nb-NO" sz="1050" dirty="0" err="1"/>
              <a:t>hovedkonferansen</a:t>
            </a:r>
            <a:endParaRPr lang="nb-NO" sz="1050" dirty="0"/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A77C1C7-B29A-C1DF-34BE-52EBF19BB96D}"/>
              </a:ext>
            </a:extLst>
          </p:cNvPr>
          <p:cNvSpPr txBox="1"/>
          <p:nvPr/>
        </p:nvSpPr>
        <p:spPr>
          <a:xfrm>
            <a:off x="161670" y="1603613"/>
            <a:ext cx="115724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Observatør i HU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ECE0755-33DB-D3FD-3816-4F2225B3CFE6}"/>
              </a:ext>
            </a:extLst>
          </p:cNvPr>
          <p:cNvCxnSpPr>
            <a:cxnSpLocks/>
            <a:stCxn id="3" idx="1"/>
            <a:endCxn id="6" idx="1"/>
          </p:cNvCxnSpPr>
          <p:nvPr/>
        </p:nvCxnSpPr>
        <p:spPr>
          <a:xfrm rot="10800000" flipV="1">
            <a:off x="437560" y="1300371"/>
            <a:ext cx="10114" cy="776891"/>
          </a:xfrm>
          <a:prstGeom prst="bentConnector3">
            <a:avLst>
              <a:gd name="adj1" fmla="val 2360233"/>
            </a:avLst>
          </a:prstGeom>
          <a:ln w="19050">
            <a:solidFill>
              <a:schemeClr val="tx1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E28542-8ECA-911A-0EA8-2B66FC136E4F}"/>
              </a:ext>
            </a:extLst>
          </p:cNvPr>
          <p:cNvSpPr txBox="1"/>
          <p:nvPr/>
        </p:nvSpPr>
        <p:spPr>
          <a:xfrm>
            <a:off x="3870280" y="3544815"/>
            <a:ext cx="400413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00" dirty="0"/>
              <a:t>Hver farget boks representerer overenskomst pr. virksomhetsnummer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B8B657-B53B-FF2B-245C-E00B1001A587}"/>
              </a:ext>
            </a:extLst>
          </p:cNvPr>
          <p:cNvSpPr txBox="1"/>
          <p:nvPr/>
        </p:nvSpPr>
        <p:spPr>
          <a:xfrm>
            <a:off x="6869668" y="3046729"/>
            <a:ext cx="8497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400" dirty="0"/>
              <a:t>Styrke </a:t>
            </a:r>
            <a:r>
              <a:rPr lang="nb-NO" sz="1000" dirty="0"/>
              <a:t>SSJ FAB</a:t>
            </a:r>
            <a:endParaRPr lang="nb-NO" sz="9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3137D3-F434-EADA-6CAC-C516B604C99A}"/>
              </a:ext>
            </a:extLst>
          </p:cNvPr>
          <p:cNvSpPr txBox="1"/>
          <p:nvPr/>
        </p:nvSpPr>
        <p:spPr>
          <a:xfrm>
            <a:off x="7225127" y="3853040"/>
            <a:ext cx="483801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000" dirty="0"/>
              <a:t>SSJ*</a:t>
            </a:r>
            <a:endParaRPr lang="nb-NO" sz="9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6315C9-9AA9-359C-ED10-66AB2C952280}"/>
              </a:ext>
            </a:extLst>
          </p:cNvPr>
          <p:cNvSpPr txBox="1"/>
          <p:nvPr/>
        </p:nvSpPr>
        <p:spPr>
          <a:xfrm>
            <a:off x="7818165" y="1911751"/>
            <a:ext cx="1038851" cy="2616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100" dirty="0">
                <a:cs typeface="Calibri"/>
              </a:rPr>
              <a:t>Valgkomite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F52117A5-FEFB-9E9B-DFC1-DE0E66E73F34}"/>
              </a:ext>
            </a:extLst>
          </p:cNvPr>
          <p:cNvCxnSpPr>
            <a:cxnSpLocks/>
            <a:stCxn id="20" idx="0"/>
          </p:cNvCxnSpPr>
          <p:nvPr/>
        </p:nvCxnSpPr>
        <p:spPr>
          <a:xfrm rot="16200000" flipV="1">
            <a:off x="5967736" y="-458105"/>
            <a:ext cx="1016726" cy="3722985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1C4ED22-52B3-488B-02BA-42C820DBD1ED}"/>
              </a:ext>
            </a:extLst>
          </p:cNvPr>
          <p:cNvSpPr txBox="1"/>
          <p:nvPr/>
        </p:nvSpPr>
        <p:spPr>
          <a:xfrm>
            <a:off x="5912261" y="5989097"/>
            <a:ext cx="1796646" cy="2308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900" dirty="0"/>
              <a:t>Forus (</a:t>
            </a:r>
            <a:r>
              <a:rPr lang="nb-NO" sz="900" dirty="0" err="1"/>
              <a:t>concrete</a:t>
            </a:r>
            <a:r>
              <a:rPr lang="nb-NO" sz="900" dirty="0"/>
              <a:t>) Fornebu (ECR) 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5B7CBC-7849-FE32-231B-79B069AE39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1214" y="2286459"/>
            <a:ext cx="1682331" cy="3147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C86A10-CEE0-B68F-6516-9BAC1D0CE5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47081" y="2251482"/>
            <a:ext cx="1132842" cy="357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05F0D0-CDA2-58E4-7FE8-AEA737482FF5}"/>
              </a:ext>
            </a:extLst>
          </p:cNvPr>
          <p:cNvSpPr txBox="1"/>
          <p:nvPr/>
        </p:nvSpPr>
        <p:spPr>
          <a:xfrm flipH="1">
            <a:off x="3040122" y="6473480"/>
            <a:ext cx="671182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100" dirty="0"/>
              <a:t>Detaljer og navn på tillitsvalgte? Se  </a:t>
            </a:r>
            <a:r>
              <a:rPr lang="nb-NO" sz="1100" dirty="0">
                <a:hlinkClick r:id="rId9"/>
              </a:rPr>
              <a:t>https://www.loias.no/tillitsvalgte-og-fagforeninger-pr-lokasjon/</a:t>
            </a:r>
            <a:endParaRPr lang="nb-NO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7EF2BA-6C33-CA1C-E2B4-DC317B546511}"/>
              </a:ext>
            </a:extLst>
          </p:cNvPr>
          <p:cNvSpPr txBox="1"/>
          <p:nvPr/>
        </p:nvSpPr>
        <p:spPr>
          <a:xfrm>
            <a:off x="2145020" y="1656964"/>
            <a:ext cx="17619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Valgt på </a:t>
            </a:r>
            <a:r>
              <a:rPr lang="nb-NO" sz="1050" dirty="0" err="1"/>
              <a:t>hovedkonferansen</a:t>
            </a:r>
            <a:endParaRPr lang="nb-NO" sz="10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A1B539-C811-0C60-CE17-B21E73972174}"/>
              </a:ext>
            </a:extLst>
          </p:cNvPr>
          <p:cNvSpPr txBox="1"/>
          <p:nvPr/>
        </p:nvSpPr>
        <p:spPr>
          <a:xfrm>
            <a:off x="9185517" y="1571877"/>
            <a:ext cx="17619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Valgt på </a:t>
            </a:r>
            <a:r>
              <a:rPr lang="nb-NO" sz="1050" dirty="0" err="1"/>
              <a:t>hovedkonferansen</a:t>
            </a:r>
            <a:endParaRPr lang="nb-NO" sz="1050" dirty="0"/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2545BDB0-A225-8BB0-E3D9-8D7DF0A5EC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55164"/>
            <a:ext cx="1337442" cy="36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8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98A2B18B4FF41AD419C959DDF3B72" ma:contentTypeVersion="14" ma:contentTypeDescription="Create a new document." ma:contentTypeScope="" ma:versionID="bf9dc5ea857606856d04396beabfe214">
  <xsd:schema xmlns:xsd="http://www.w3.org/2001/XMLSchema" xmlns:xs="http://www.w3.org/2001/XMLSchema" xmlns:p="http://schemas.microsoft.com/office/2006/metadata/properties" xmlns:ns2="dec5629f-5d01-4dd7-82da-c73aaf1bb362" xmlns:ns3="7c9f9c47-a67b-4cd5-8471-7b69da7f002a" targetNamespace="http://schemas.microsoft.com/office/2006/metadata/properties" ma:root="true" ma:fieldsID="c768f487465f3dcfe1824e26e143b250" ns2:_="" ns3:_="">
    <xsd:import namespace="dec5629f-5d01-4dd7-82da-c73aaf1bb362"/>
    <xsd:import namespace="7c9f9c47-a67b-4cd5-8471-7b69da7f002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DateTake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c5629f-5d01-4dd7-82da-c73aaf1bb3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e6180eb-bf4f-438a-a28f-1bd4d5d29716}" ma:internalName="TaxCatchAll" ma:showField="CatchAllData" ma:web="dec5629f-5d01-4dd7-82da-c73aaf1bb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f9c47-a67b-4cd5-8471-7b69da7f00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ffb53c8-fa58-4379-8197-15a28452cf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c5629f-5d01-4dd7-82da-c73aaf1bb362" xsi:nil="true"/>
    <lcf76f155ced4ddcb4097134ff3c332f xmlns="7c9f9c47-a67b-4cd5-8471-7b69da7f002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507B59-FD77-4F72-8D28-8598C7824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c5629f-5d01-4dd7-82da-c73aaf1bb362"/>
    <ds:schemaRef ds:uri="7c9f9c47-a67b-4cd5-8471-7b69da7f00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45A0BC-B24C-403F-8017-F740C64B2211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7c9f9c47-a67b-4cd5-8471-7b69da7f002a"/>
    <ds:schemaRef ds:uri="dec5629f-5d01-4dd7-82da-c73aaf1bb362"/>
  </ds:schemaRefs>
</ds:datastoreItem>
</file>

<file path=customXml/itemProps3.xml><?xml version="1.0" encoding="utf-8"?>
<ds:datastoreItem xmlns:ds="http://schemas.openxmlformats.org/officeDocument/2006/customXml" ds:itemID="{BBB8A1A1-FC15-4D43-86D8-B87F5C6B67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258</Words>
  <Application>Microsoft Office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SD Headcount</dc:title>
  <dc:creator>Engevik, Torstein</dc:creator>
  <cp:lastModifiedBy>Engevik, Torstein</cp:lastModifiedBy>
  <cp:revision>104</cp:revision>
  <cp:lastPrinted>2023-10-30T10:07:39Z</cp:lastPrinted>
  <dcterms:created xsi:type="dcterms:W3CDTF">2023-08-29T08:16:00Z</dcterms:created>
  <dcterms:modified xsi:type="dcterms:W3CDTF">2024-10-29T08:08:04Z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0x01010016698A2B18B4FF41AD419C959DDF3B72</vt:lpwstr>
  </property>
  <property fmtid="{D5CDD505-2E9C-101B-9397-08002B2CF9AE}" pid="3" name="MSIP_Label_2580b7e8-4eed-44f8-90fc-f66e8e5965fe_Enabled">
    <vt:lpwstr>true</vt:lpwstr>
  </property>
  <property fmtid="{D5CDD505-2E9C-101B-9397-08002B2CF9AE}" pid="4" name="MSIP_Label_2580b7e8-4eed-44f8-90fc-f66e8e5965fe_SetDate">
    <vt:lpwstr>2023-09-11T08:09:46Z</vt:lpwstr>
  </property>
  <property fmtid="{D5CDD505-2E9C-101B-9397-08002B2CF9AE}" pid="5" name="MSIP_Label_2580b7e8-4eed-44f8-90fc-f66e8e5965fe_Method">
    <vt:lpwstr>Privileged</vt:lpwstr>
  </property>
  <property fmtid="{D5CDD505-2E9C-101B-9397-08002B2CF9AE}" pid="6" name="MSIP_Label_2580b7e8-4eed-44f8-90fc-f66e8e5965fe_Name">
    <vt:lpwstr>2580b7e8-4eed-44f8-90fc-f66e8e5965fe</vt:lpwstr>
  </property>
  <property fmtid="{D5CDD505-2E9C-101B-9397-08002B2CF9AE}" pid="7" name="MSIP_Label_2580b7e8-4eed-44f8-90fc-f66e8e5965fe_SiteId">
    <vt:lpwstr>26b749f6-8c72-44e3-bbde-ae3de07b4206</vt:lpwstr>
  </property>
  <property fmtid="{D5CDD505-2E9C-101B-9397-08002B2CF9AE}" pid="8" name="MSIP_Label_2580b7e8-4eed-44f8-90fc-f66e8e5965fe_ActionId">
    <vt:lpwstr>4584a4bb-a080-48b9-a61d-e1efb0a26d51</vt:lpwstr>
  </property>
  <property fmtid="{D5CDD505-2E9C-101B-9397-08002B2CF9AE}" pid="9" name="MSIP_Label_2580b7e8-4eed-44f8-90fc-f66e8e5965f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</Properties>
</file>